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</p:sldIdLst>
  <p:sldSz cx="6858000" cy="9144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93" d="100"/>
          <a:sy n="93" d="100"/>
        </p:scale>
        <p:origin x="-1458" y="-6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04B536-DA97-4855-83CB-F60D78CB90E9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6224B79D-53B1-4033-9C97-95943A0E5140}">
      <dgm:prSet custT="1"/>
      <dgm:spPr/>
      <dgm:t>
        <a:bodyPr/>
        <a:lstStyle/>
        <a:p>
          <a:pPr rtl="0"/>
          <a:r>
            <a:rPr lang="en-US" sz="900" b="1" dirty="0" smtClean="0"/>
            <a:t>newsletter</a:t>
          </a:r>
          <a:endParaRPr lang="th-TH" sz="900" dirty="0"/>
        </a:p>
      </dgm:t>
    </dgm:pt>
    <dgm:pt modelId="{62DD2D22-E30C-43EB-A054-8145FD069405}" type="parTrans" cxnId="{3B1E46FD-C73A-4EC4-B046-3CCC4C55DD80}">
      <dgm:prSet/>
      <dgm:spPr/>
      <dgm:t>
        <a:bodyPr/>
        <a:lstStyle/>
        <a:p>
          <a:endParaRPr lang="th-TH"/>
        </a:p>
      </dgm:t>
    </dgm:pt>
    <dgm:pt modelId="{95AA840F-13A8-481A-B704-8F295490D6F9}" type="sibTrans" cxnId="{3B1E46FD-C73A-4EC4-B046-3CCC4C55DD80}">
      <dgm:prSet/>
      <dgm:spPr/>
      <dgm:t>
        <a:bodyPr/>
        <a:lstStyle/>
        <a:p>
          <a:endParaRPr lang="th-TH"/>
        </a:p>
      </dgm:t>
    </dgm:pt>
    <dgm:pt modelId="{DD558F5B-5FDE-4DDE-ACDE-C8AFBE43ABED}">
      <dgm:prSet custT="1"/>
      <dgm:spPr/>
      <dgm:t>
        <a:bodyPr/>
        <a:lstStyle/>
        <a:p>
          <a:pPr rtl="0"/>
          <a:r>
            <a:rPr lang="th-TH" sz="1800" b="1" i="1" dirty="0" smtClean="0">
              <a:solidFill>
                <a:schemeClr val="accent1">
                  <a:lumMod val="75000"/>
                </a:schemeClr>
              </a:solidFill>
              <a:latin typeface="TH SarabunIT๙" pitchFamily="34" charset="-34"/>
              <a:cs typeface="TH SarabunIT๙" pitchFamily="34" charset="-34"/>
            </a:rPr>
            <a:t>ฉบับ ประจำเดือน เมษายน – มิถุนายน 2563</a:t>
          </a:r>
          <a:endParaRPr lang="th-TH" sz="1800" b="1" i="1" dirty="0">
            <a:solidFill>
              <a:schemeClr val="accent1">
                <a:lumMod val="75000"/>
              </a:schemeClr>
            </a:solidFill>
            <a:latin typeface="TH SarabunIT๙" pitchFamily="34" charset="-34"/>
            <a:cs typeface="TH SarabunIT๙" pitchFamily="34" charset="-34"/>
          </a:endParaRPr>
        </a:p>
      </dgm:t>
    </dgm:pt>
    <dgm:pt modelId="{2CAA5E6F-5952-4A89-A459-16DD424A1799}" type="parTrans" cxnId="{7610AF1B-AE0D-4F3F-8711-5A2E519A1F39}">
      <dgm:prSet/>
      <dgm:spPr/>
      <dgm:t>
        <a:bodyPr/>
        <a:lstStyle/>
        <a:p>
          <a:endParaRPr lang="th-TH"/>
        </a:p>
      </dgm:t>
    </dgm:pt>
    <dgm:pt modelId="{60FE3D0E-83EA-4F7C-9419-58BC9EF677FF}" type="sibTrans" cxnId="{7610AF1B-AE0D-4F3F-8711-5A2E519A1F39}">
      <dgm:prSet/>
      <dgm:spPr/>
      <dgm:t>
        <a:bodyPr/>
        <a:lstStyle/>
        <a:p>
          <a:endParaRPr lang="th-TH"/>
        </a:p>
      </dgm:t>
    </dgm:pt>
    <dgm:pt modelId="{4853901F-1D89-4DE4-87EB-8FDF85B5D5A1}" type="pres">
      <dgm:prSet presAssocID="{5304B536-DA97-4855-83CB-F60D78CB90E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D196CD07-B7F2-4041-81BD-065E25505186}" type="pres">
      <dgm:prSet presAssocID="{6224B79D-53B1-4033-9C97-95943A0E5140}" presName="composite" presStyleCnt="0"/>
      <dgm:spPr/>
    </dgm:pt>
    <dgm:pt modelId="{096F475B-BE9D-469D-9A65-8E38E702B70B}" type="pres">
      <dgm:prSet presAssocID="{6224B79D-53B1-4033-9C97-95943A0E5140}" presName="parentText" presStyleLbl="alignNode1" presStyleIdx="0" presStyleCnt="1" custLinFactNeighborY="-3774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9740F66-0462-4225-B591-E4A5AF230F4F}" type="pres">
      <dgm:prSet presAssocID="{6224B79D-53B1-4033-9C97-95943A0E5140}" presName="descendantText" presStyleLbl="alignAcc1" presStyleIdx="0" presStyleCnt="1" custScaleX="98791" custLinFactNeighborX="9294" custLinFactNeighborY="-908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3B1E46FD-C73A-4EC4-B046-3CCC4C55DD80}" srcId="{5304B536-DA97-4855-83CB-F60D78CB90E9}" destId="{6224B79D-53B1-4033-9C97-95943A0E5140}" srcOrd="0" destOrd="0" parTransId="{62DD2D22-E30C-43EB-A054-8145FD069405}" sibTransId="{95AA840F-13A8-481A-B704-8F295490D6F9}"/>
    <dgm:cxn modelId="{E538BBBA-293D-4BDD-8AE1-2BDD50574873}" type="presOf" srcId="{5304B536-DA97-4855-83CB-F60D78CB90E9}" destId="{4853901F-1D89-4DE4-87EB-8FDF85B5D5A1}" srcOrd="0" destOrd="0" presId="urn:microsoft.com/office/officeart/2005/8/layout/chevron2"/>
    <dgm:cxn modelId="{7B2C0C78-10C6-4DF9-94A8-3261FEA6D319}" type="presOf" srcId="{6224B79D-53B1-4033-9C97-95943A0E5140}" destId="{096F475B-BE9D-469D-9A65-8E38E702B70B}" srcOrd="0" destOrd="0" presId="urn:microsoft.com/office/officeart/2005/8/layout/chevron2"/>
    <dgm:cxn modelId="{7610AF1B-AE0D-4F3F-8711-5A2E519A1F39}" srcId="{6224B79D-53B1-4033-9C97-95943A0E5140}" destId="{DD558F5B-5FDE-4DDE-ACDE-C8AFBE43ABED}" srcOrd="0" destOrd="0" parTransId="{2CAA5E6F-5952-4A89-A459-16DD424A1799}" sibTransId="{60FE3D0E-83EA-4F7C-9419-58BC9EF677FF}"/>
    <dgm:cxn modelId="{B3D2B95C-2619-464B-B722-13DD61CF0030}" type="presOf" srcId="{DD558F5B-5FDE-4DDE-ACDE-C8AFBE43ABED}" destId="{F9740F66-0462-4225-B591-E4A5AF230F4F}" srcOrd="0" destOrd="0" presId="urn:microsoft.com/office/officeart/2005/8/layout/chevron2"/>
    <dgm:cxn modelId="{6BE7EA45-5D9E-468A-A2D2-CF9CA7EA9CBA}" type="presParOf" srcId="{4853901F-1D89-4DE4-87EB-8FDF85B5D5A1}" destId="{D196CD07-B7F2-4041-81BD-065E25505186}" srcOrd="0" destOrd="0" presId="urn:microsoft.com/office/officeart/2005/8/layout/chevron2"/>
    <dgm:cxn modelId="{8A336BE7-8293-4538-9196-AD25938053D3}" type="presParOf" srcId="{D196CD07-B7F2-4041-81BD-065E25505186}" destId="{096F475B-BE9D-469D-9A65-8E38E702B70B}" srcOrd="0" destOrd="0" presId="urn:microsoft.com/office/officeart/2005/8/layout/chevron2"/>
    <dgm:cxn modelId="{B4D39B77-136D-43F1-9C16-4A255DF7E490}" type="presParOf" srcId="{D196CD07-B7F2-4041-81BD-065E25505186}" destId="{F9740F66-0462-4225-B591-E4A5AF230F4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04B536-DA97-4855-83CB-F60D78CB90E9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6224B79D-53B1-4033-9C97-95943A0E5140}">
      <dgm:prSet custT="1"/>
      <dgm:spPr/>
      <dgm:t>
        <a:bodyPr/>
        <a:lstStyle/>
        <a:p>
          <a:pPr rtl="0"/>
          <a:r>
            <a:rPr lang="th-TH" sz="2000" dirty="0" smtClean="0"/>
            <a:t>สารบัญ</a:t>
          </a:r>
          <a:endParaRPr lang="th-TH" sz="2000" dirty="0"/>
        </a:p>
      </dgm:t>
    </dgm:pt>
    <dgm:pt modelId="{62DD2D22-E30C-43EB-A054-8145FD069405}" type="parTrans" cxnId="{3B1E46FD-C73A-4EC4-B046-3CCC4C55DD80}">
      <dgm:prSet/>
      <dgm:spPr/>
      <dgm:t>
        <a:bodyPr/>
        <a:lstStyle/>
        <a:p>
          <a:endParaRPr lang="th-TH"/>
        </a:p>
      </dgm:t>
    </dgm:pt>
    <dgm:pt modelId="{95AA840F-13A8-481A-B704-8F295490D6F9}" type="sibTrans" cxnId="{3B1E46FD-C73A-4EC4-B046-3CCC4C55DD80}">
      <dgm:prSet/>
      <dgm:spPr/>
      <dgm:t>
        <a:bodyPr/>
        <a:lstStyle/>
        <a:p>
          <a:endParaRPr lang="th-TH"/>
        </a:p>
      </dgm:t>
    </dgm:pt>
    <dgm:pt modelId="{DD558F5B-5FDE-4DDE-ACDE-C8AFBE43ABED}">
      <dgm:prSet custT="1"/>
      <dgm:spPr/>
      <dgm:t>
        <a:bodyPr/>
        <a:lstStyle/>
        <a:p>
          <a:pPr rtl="0"/>
          <a:r>
            <a:rPr lang="th-TH" sz="1800" b="0" i="1" dirty="0" smtClean="0">
              <a:solidFill>
                <a:schemeClr val="accent1">
                  <a:lumMod val="75000"/>
                </a:schemeClr>
              </a:solidFill>
              <a:latin typeface="TH SarabunIT๙" pitchFamily="34" charset="-34"/>
              <a:cs typeface="TH SarabunIT๙" pitchFamily="34" charset="-34"/>
            </a:rPr>
            <a:t>เก็บกวาดทั้งจังหวัด		      หน้า 2</a:t>
          </a:r>
          <a:endParaRPr lang="th-TH" sz="1800" b="0" i="1" dirty="0">
            <a:solidFill>
              <a:schemeClr val="accent1">
                <a:lumMod val="75000"/>
              </a:schemeClr>
            </a:solidFill>
            <a:latin typeface="TH SarabunIT๙" pitchFamily="34" charset="-34"/>
            <a:cs typeface="TH SarabunIT๙" pitchFamily="34" charset="-34"/>
          </a:endParaRPr>
        </a:p>
      </dgm:t>
    </dgm:pt>
    <dgm:pt modelId="{2CAA5E6F-5952-4A89-A459-16DD424A1799}" type="parTrans" cxnId="{7610AF1B-AE0D-4F3F-8711-5A2E519A1F39}">
      <dgm:prSet/>
      <dgm:spPr/>
      <dgm:t>
        <a:bodyPr/>
        <a:lstStyle/>
        <a:p>
          <a:endParaRPr lang="th-TH"/>
        </a:p>
      </dgm:t>
    </dgm:pt>
    <dgm:pt modelId="{60FE3D0E-83EA-4F7C-9419-58BC9EF677FF}" type="sibTrans" cxnId="{7610AF1B-AE0D-4F3F-8711-5A2E519A1F39}">
      <dgm:prSet/>
      <dgm:spPr/>
      <dgm:t>
        <a:bodyPr/>
        <a:lstStyle/>
        <a:p>
          <a:endParaRPr lang="th-TH"/>
        </a:p>
      </dgm:t>
    </dgm:pt>
    <dgm:pt modelId="{9F5E0B39-4648-47F2-86B2-EE4B44D8BAC3}">
      <dgm:prSet custT="1"/>
      <dgm:spPr/>
      <dgm:t>
        <a:bodyPr/>
        <a:lstStyle/>
        <a:p>
          <a:r>
            <a:rPr lang="th-TH" sz="1800" b="0" i="1" dirty="0" smtClean="0">
              <a:solidFill>
                <a:schemeClr val="accent1">
                  <a:lumMod val="75000"/>
                </a:schemeClr>
              </a:solidFill>
              <a:latin typeface="TH SarabunIT๙" pitchFamily="34" charset="-34"/>
              <a:cs typeface="TH SarabunIT๙" pitchFamily="34" charset="-34"/>
            </a:rPr>
            <a:t>ประชุมคณะกรรมการช่วยเหลือประชาชน  หน้า 2                     </a:t>
          </a:r>
          <a:endParaRPr lang="th-TH" sz="1800" dirty="0"/>
        </a:p>
      </dgm:t>
    </dgm:pt>
    <dgm:pt modelId="{8E0DEDB5-8B44-4E31-A269-D416037492BC}" type="parTrans" cxnId="{85684FE5-2CF9-4B72-84E2-5FA6A9CBCA4E}">
      <dgm:prSet/>
      <dgm:spPr/>
      <dgm:t>
        <a:bodyPr/>
        <a:lstStyle/>
        <a:p>
          <a:endParaRPr lang="th-TH"/>
        </a:p>
      </dgm:t>
    </dgm:pt>
    <dgm:pt modelId="{9F1DB044-6CF0-42A9-845B-706FB179FC95}" type="sibTrans" cxnId="{85684FE5-2CF9-4B72-84E2-5FA6A9CBCA4E}">
      <dgm:prSet/>
      <dgm:spPr/>
      <dgm:t>
        <a:bodyPr/>
        <a:lstStyle/>
        <a:p>
          <a:endParaRPr lang="th-TH"/>
        </a:p>
      </dgm:t>
    </dgm:pt>
    <dgm:pt modelId="{4853901F-1D89-4DE4-87EB-8FDF85B5D5A1}" type="pres">
      <dgm:prSet presAssocID="{5304B536-DA97-4855-83CB-F60D78CB90E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D196CD07-B7F2-4041-81BD-065E25505186}" type="pres">
      <dgm:prSet presAssocID="{6224B79D-53B1-4033-9C97-95943A0E5140}" presName="composite" presStyleCnt="0"/>
      <dgm:spPr/>
    </dgm:pt>
    <dgm:pt modelId="{096F475B-BE9D-469D-9A65-8E38E702B70B}" type="pres">
      <dgm:prSet presAssocID="{6224B79D-53B1-4033-9C97-95943A0E5140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9740F66-0462-4225-B591-E4A5AF230F4F}" type="pres">
      <dgm:prSet presAssocID="{6224B79D-53B1-4033-9C97-95943A0E5140}" presName="descendantText" presStyleLbl="alignAcc1" presStyleIdx="0" presStyleCnt="1" custLinFactNeighborX="215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3B1E46FD-C73A-4EC4-B046-3CCC4C55DD80}" srcId="{5304B536-DA97-4855-83CB-F60D78CB90E9}" destId="{6224B79D-53B1-4033-9C97-95943A0E5140}" srcOrd="0" destOrd="0" parTransId="{62DD2D22-E30C-43EB-A054-8145FD069405}" sibTransId="{95AA840F-13A8-481A-B704-8F295490D6F9}"/>
    <dgm:cxn modelId="{7610AF1B-AE0D-4F3F-8711-5A2E519A1F39}" srcId="{6224B79D-53B1-4033-9C97-95943A0E5140}" destId="{DD558F5B-5FDE-4DDE-ACDE-C8AFBE43ABED}" srcOrd="0" destOrd="0" parTransId="{2CAA5E6F-5952-4A89-A459-16DD424A1799}" sibTransId="{60FE3D0E-83EA-4F7C-9419-58BC9EF677FF}"/>
    <dgm:cxn modelId="{85684FE5-2CF9-4B72-84E2-5FA6A9CBCA4E}" srcId="{6224B79D-53B1-4033-9C97-95943A0E5140}" destId="{9F5E0B39-4648-47F2-86B2-EE4B44D8BAC3}" srcOrd="1" destOrd="0" parTransId="{8E0DEDB5-8B44-4E31-A269-D416037492BC}" sibTransId="{9F1DB044-6CF0-42A9-845B-706FB179FC95}"/>
    <dgm:cxn modelId="{FABFB109-2911-413F-B9F1-4BC8981F94E4}" type="presOf" srcId="{9F5E0B39-4648-47F2-86B2-EE4B44D8BAC3}" destId="{F9740F66-0462-4225-B591-E4A5AF230F4F}" srcOrd="0" destOrd="1" presId="urn:microsoft.com/office/officeart/2005/8/layout/chevron2"/>
    <dgm:cxn modelId="{B7600AB2-B322-4CDE-AF3A-7621C74C447D}" type="presOf" srcId="{DD558F5B-5FDE-4DDE-ACDE-C8AFBE43ABED}" destId="{F9740F66-0462-4225-B591-E4A5AF230F4F}" srcOrd="0" destOrd="0" presId="urn:microsoft.com/office/officeart/2005/8/layout/chevron2"/>
    <dgm:cxn modelId="{557896F2-8244-42DE-9BF2-24BE97AE334D}" type="presOf" srcId="{6224B79D-53B1-4033-9C97-95943A0E5140}" destId="{096F475B-BE9D-469D-9A65-8E38E702B70B}" srcOrd="0" destOrd="0" presId="urn:microsoft.com/office/officeart/2005/8/layout/chevron2"/>
    <dgm:cxn modelId="{C51FA9AA-57DC-4FC4-A576-1566A746D5A5}" type="presOf" srcId="{5304B536-DA97-4855-83CB-F60D78CB90E9}" destId="{4853901F-1D89-4DE4-87EB-8FDF85B5D5A1}" srcOrd="0" destOrd="0" presId="urn:microsoft.com/office/officeart/2005/8/layout/chevron2"/>
    <dgm:cxn modelId="{51DEDCF9-A78F-4227-B090-63147000EC17}" type="presParOf" srcId="{4853901F-1D89-4DE4-87EB-8FDF85B5D5A1}" destId="{D196CD07-B7F2-4041-81BD-065E25505186}" srcOrd="0" destOrd="0" presId="urn:microsoft.com/office/officeart/2005/8/layout/chevron2"/>
    <dgm:cxn modelId="{3F754B18-20B1-405B-95A2-638AD0312F36}" type="presParOf" srcId="{D196CD07-B7F2-4041-81BD-065E25505186}" destId="{096F475B-BE9D-469D-9A65-8E38E702B70B}" srcOrd="0" destOrd="0" presId="urn:microsoft.com/office/officeart/2005/8/layout/chevron2"/>
    <dgm:cxn modelId="{B17F29E4-A45A-4A67-A7A8-D6753FF4EB1E}" type="presParOf" srcId="{D196CD07-B7F2-4041-81BD-065E25505186}" destId="{F9740F66-0462-4225-B591-E4A5AF230F4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304B536-DA97-4855-83CB-F60D78CB90E9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6224B79D-53B1-4033-9C97-95943A0E5140}">
      <dgm:prSet custT="1"/>
      <dgm:spPr/>
      <dgm:t>
        <a:bodyPr/>
        <a:lstStyle/>
        <a:p>
          <a:pPr rtl="0"/>
          <a:r>
            <a:rPr lang="th-TH" sz="2000" dirty="0" smtClean="0"/>
            <a:t>สารบัญ</a:t>
          </a:r>
          <a:endParaRPr lang="th-TH" sz="2000" dirty="0"/>
        </a:p>
      </dgm:t>
    </dgm:pt>
    <dgm:pt modelId="{62DD2D22-E30C-43EB-A054-8145FD069405}" type="parTrans" cxnId="{3B1E46FD-C73A-4EC4-B046-3CCC4C55DD80}">
      <dgm:prSet/>
      <dgm:spPr/>
      <dgm:t>
        <a:bodyPr/>
        <a:lstStyle/>
        <a:p>
          <a:endParaRPr lang="th-TH"/>
        </a:p>
      </dgm:t>
    </dgm:pt>
    <dgm:pt modelId="{95AA840F-13A8-481A-B704-8F295490D6F9}" type="sibTrans" cxnId="{3B1E46FD-C73A-4EC4-B046-3CCC4C55DD80}">
      <dgm:prSet/>
      <dgm:spPr/>
      <dgm:t>
        <a:bodyPr/>
        <a:lstStyle/>
        <a:p>
          <a:endParaRPr lang="th-TH"/>
        </a:p>
      </dgm:t>
    </dgm:pt>
    <dgm:pt modelId="{9F5E0B39-4648-47F2-86B2-EE4B44D8BAC3}">
      <dgm:prSet custT="1"/>
      <dgm:spPr/>
      <dgm:t>
        <a:bodyPr/>
        <a:lstStyle/>
        <a:p>
          <a:r>
            <a:rPr lang="th-TH" sz="1800" b="0" i="1" dirty="0" smtClean="0">
              <a:solidFill>
                <a:schemeClr val="accent1">
                  <a:lumMod val="75000"/>
                </a:schemeClr>
              </a:solidFill>
              <a:latin typeface="TH SarabunIT๙" pitchFamily="34" charset="-34"/>
              <a:cs typeface="TH SarabunIT๙" pitchFamily="34" charset="-34"/>
            </a:rPr>
            <a:t>แจกถุงยังชีพ กรณีโควิด – 19                หน้า 2                     </a:t>
          </a:r>
          <a:endParaRPr lang="th-TH" sz="1800" dirty="0"/>
        </a:p>
      </dgm:t>
    </dgm:pt>
    <dgm:pt modelId="{8E0DEDB5-8B44-4E31-A269-D416037492BC}" type="parTrans" cxnId="{85684FE5-2CF9-4B72-84E2-5FA6A9CBCA4E}">
      <dgm:prSet/>
      <dgm:spPr/>
      <dgm:t>
        <a:bodyPr/>
        <a:lstStyle/>
        <a:p>
          <a:endParaRPr lang="th-TH"/>
        </a:p>
      </dgm:t>
    </dgm:pt>
    <dgm:pt modelId="{9F1DB044-6CF0-42A9-845B-706FB179FC95}" type="sibTrans" cxnId="{85684FE5-2CF9-4B72-84E2-5FA6A9CBCA4E}">
      <dgm:prSet/>
      <dgm:spPr/>
      <dgm:t>
        <a:bodyPr/>
        <a:lstStyle/>
        <a:p>
          <a:endParaRPr lang="th-TH"/>
        </a:p>
      </dgm:t>
    </dgm:pt>
    <dgm:pt modelId="{8B69555F-BC53-4F3C-9A32-E48AC6BFB41F}">
      <dgm:prSet custT="1"/>
      <dgm:spPr/>
      <dgm:t>
        <a:bodyPr/>
        <a:lstStyle/>
        <a:p>
          <a:pPr rtl="0"/>
          <a:r>
            <a:rPr lang="th-TH" sz="1800" b="0" i="1" dirty="0" smtClean="0">
              <a:solidFill>
                <a:schemeClr val="accent1">
                  <a:lumMod val="75000"/>
                </a:schemeClr>
              </a:solidFill>
              <a:latin typeface="TH SarabunIT๙" pitchFamily="34" charset="-34"/>
              <a:cs typeface="TH SarabunIT๙" pitchFamily="34" charset="-34"/>
            </a:rPr>
            <a:t>กิจกรรมวิ่งด้วยใจ ให้ด้วยรัก                   หน้า 2</a:t>
          </a:r>
          <a:endParaRPr lang="th-TH" sz="1800" b="0" i="1" dirty="0">
            <a:solidFill>
              <a:schemeClr val="accent1">
                <a:lumMod val="75000"/>
              </a:schemeClr>
            </a:solidFill>
            <a:latin typeface="TH SarabunIT๙" pitchFamily="34" charset="-34"/>
            <a:cs typeface="TH SarabunIT๙" pitchFamily="34" charset="-34"/>
          </a:endParaRPr>
        </a:p>
      </dgm:t>
    </dgm:pt>
    <dgm:pt modelId="{6D9CF746-E5EE-4888-8F65-ADBF3E99D343}" type="parTrans" cxnId="{A740AE4C-7385-484E-8C0E-6848736E4466}">
      <dgm:prSet/>
      <dgm:spPr/>
      <dgm:t>
        <a:bodyPr/>
        <a:lstStyle/>
        <a:p>
          <a:endParaRPr lang="th-TH"/>
        </a:p>
      </dgm:t>
    </dgm:pt>
    <dgm:pt modelId="{27A827EA-3850-48DD-93DA-C688C10C1D1D}" type="sibTrans" cxnId="{A740AE4C-7385-484E-8C0E-6848736E4466}">
      <dgm:prSet/>
      <dgm:spPr/>
      <dgm:t>
        <a:bodyPr/>
        <a:lstStyle/>
        <a:p>
          <a:endParaRPr lang="th-TH"/>
        </a:p>
      </dgm:t>
    </dgm:pt>
    <dgm:pt modelId="{4853901F-1D89-4DE4-87EB-8FDF85B5D5A1}" type="pres">
      <dgm:prSet presAssocID="{5304B536-DA97-4855-83CB-F60D78CB90E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D196CD07-B7F2-4041-81BD-065E25505186}" type="pres">
      <dgm:prSet presAssocID="{6224B79D-53B1-4033-9C97-95943A0E5140}" presName="composite" presStyleCnt="0"/>
      <dgm:spPr/>
    </dgm:pt>
    <dgm:pt modelId="{096F475B-BE9D-469D-9A65-8E38E702B70B}" type="pres">
      <dgm:prSet presAssocID="{6224B79D-53B1-4033-9C97-95943A0E5140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9740F66-0462-4225-B591-E4A5AF230F4F}" type="pres">
      <dgm:prSet presAssocID="{6224B79D-53B1-4033-9C97-95943A0E5140}" presName="descendantText" presStyleLbl="alignAcc1" presStyleIdx="0" presStyleCnt="1" custScaleX="99956" custLinFactNeighborX="1084" custLinFactNeighborY="591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7B2C5B8B-523F-4C38-970A-0EBD4CA8BF6B}" type="presOf" srcId="{6224B79D-53B1-4033-9C97-95943A0E5140}" destId="{096F475B-BE9D-469D-9A65-8E38E702B70B}" srcOrd="0" destOrd="0" presId="urn:microsoft.com/office/officeart/2005/8/layout/chevron2"/>
    <dgm:cxn modelId="{3B1E46FD-C73A-4EC4-B046-3CCC4C55DD80}" srcId="{5304B536-DA97-4855-83CB-F60D78CB90E9}" destId="{6224B79D-53B1-4033-9C97-95943A0E5140}" srcOrd="0" destOrd="0" parTransId="{62DD2D22-E30C-43EB-A054-8145FD069405}" sibTransId="{95AA840F-13A8-481A-B704-8F295490D6F9}"/>
    <dgm:cxn modelId="{559C6C7D-9027-4E8D-91F4-4EF18EF82623}" type="presOf" srcId="{5304B536-DA97-4855-83CB-F60D78CB90E9}" destId="{4853901F-1D89-4DE4-87EB-8FDF85B5D5A1}" srcOrd="0" destOrd="0" presId="urn:microsoft.com/office/officeart/2005/8/layout/chevron2"/>
    <dgm:cxn modelId="{A740AE4C-7385-484E-8C0E-6848736E4466}" srcId="{6224B79D-53B1-4033-9C97-95943A0E5140}" destId="{8B69555F-BC53-4F3C-9A32-E48AC6BFB41F}" srcOrd="0" destOrd="0" parTransId="{6D9CF746-E5EE-4888-8F65-ADBF3E99D343}" sibTransId="{27A827EA-3850-48DD-93DA-C688C10C1D1D}"/>
    <dgm:cxn modelId="{85684FE5-2CF9-4B72-84E2-5FA6A9CBCA4E}" srcId="{6224B79D-53B1-4033-9C97-95943A0E5140}" destId="{9F5E0B39-4648-47F2-86B2-EE4B44D8BAC3}" srcOrd="1" destOrd="0" parTransId="{8E0DEDB5-8B44-4E31-A269-D416037492BC}" sibTransId="{9F1DB044-6CF0-42A9-845B-706FB179FC95}"/>
    <dgm:cxn modelId="{65D6DEE1-F36B-457B-AB3C-56600DE8111C}" type="presOf" srcId="{9F5E0B39-4648-47F2-86B2-EE4B44D8BAC3}" destId="{F9740F66-0462-4225-B591-E4A5AF230F4F}" srcOrd="0" destOrd="1" presId="urn:microsoft.com/office/officeart/2005/8/layout/chevron2"/>
    <dgm:cxn modelId="{12573666-8BA3-46D0-AA74-54E6CA13257A}" type="presOf" srcId="{8B69555F-BC53-4F3C-9A32-E48AC6BFB41F}" destId="{F9740F66-0462-4225-B591-E4A5AF230F4F}" srcOrd="0" destOrd="0" presId="urn:microsoft.com/office/officeart/2005/8/layout/chevron2"/>
    <dgm:cxn modelId="{14FDDE27-E7FA-40AC-ACBE-BB617DF5E127}" type="presParOf" srcId="{4853901F-1D89-4DE4-87EB-8FDF85B5D5A1}" destId="{D196CD07-B7F2-4041-81BD-065E25505186}" srcOrd="0" destOrd="0" presId="urn:microsoft.com/office/officeart/2005/8/layout/chevron2"/>
    <dgm:cxn modelId="{53887AB7-E964-473A-8343-1CFA114E70B2}" type="presParOf" srcId="{D196CD07-B7F2-4041-81BD-065E25505186}" destId="{096F475B-BE9D-469D-9A65-8E38E702B70B}" srcOrd="0" destOrd="0" presId="urn:microsoft.com/office/officeart/2005/8/layout/chevron2"/>
    <dgm:cxn modelId="{461EE223-C910-47B4-BFC6-DFE238432742}" type="presParOf" srcId="{D196CD07-B7F2-4041-81BD-065E25505186}" destId="{F9740F66-0462-4225-B591-E4A5AF230F4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6F475B-BE9D-469D-9A65-8E38E702B70B}">
      <dsp:nvSpPr>
        <dsp:cNvPr id="0" name=""/>
        <dsp:cNvSpPr/>
      </dsp:nvSpPr>
      <dsp:spPr>
        <a:xfrm rot="5400000">
          <a:off x="-128375" y="138499"/>
          <a:ext cx="923330" cy="64633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/>
            <a:t>newsletter</a:t>
          </a:r>
          <a:endParaRPr lang="th-TH" sz="900" kern="1200" dirty="0"/>
        </a:p>
      </dsp:txBody>
      <dsp:txXfrm rot="-5400000">
        <a:off x="10125" y="323166"/>
        <a:ext cx="646331" cy="276999"/>
      </dsp:txXfrm>
    </dsp:sp>
    <dsp:sp modelId="{F9740F66-0462-4225-B591-E4A5AF230F4F}">
      <dsp:nvSpPr>
        <dsp:cNvPr id="0" name=""/>
        <dsp:cNvSpPr/>
      </dsp:nvSpPr>
      <dsp:spPr>
        <a:xfrm rot="5400000">
          <a:off x="2041260" y="-1354433"/>
          <a:ext cx="600164" cy="33090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800" b="1" i="1" kern="1200" dirty="0" smtClean="0">
              <a:solidFill>
                <a:schemeClr val="accent1">
                  <a:lumMod val="75000"/>
                </a:schemeClr>
              </a:solidFill>
              <a:latin typeface="TH SarabunIT๙" pitchFamily="34" charset="-34"/>
              <a:cs typeface="TH SarabunIT๙" pitchFamily="34" charset="-34"/>
            </a:rPr>
            <a:t>ฉบับ ประจำเดือน เมษายน – มิถุนายน 2563</a:t>
          </a:r>
          <a:endParaRPr lang="th-TH" sz="1800" b="1" i="1" kern="1200" dirty="0">
            <a:solidFill>
              <a:schemeClr val="accent1">
                <a:lumMod val="75000"/>
              </a:schemeClr>
            </a:solidFill>
            <a:latin typeface="TH SarabunIT๙" pitchFamily="34" charset="-34"/>
            <a:cs typeface="TH SarabunIT๙" pitchFamily="34" charset="-34"/>
          </a:endParaRPr>
        </a:p>
      </dsp:txBody>
      <dsp:txXfrm rot="-5400000">
        <a:off x="686826" y="29299"/>
        <a:ext cx="3279734" cy="5415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6F475B-BE9D-469D-9A65-8E38E702B70B}">
      <dsp:nvSpPr>
        <dsp:cNvPr id="0" name=""/>
        <dsp:cNvSpPr/>
      </dsp:nvSpPr>
      <dsp:spPr>
        <a:xfrm rot="5400000">
          <a:off x="-138499" y="138499"/>
          <a:ext cx="923330" cy="64633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kern="1200" dirty="0" smtClean="0"/>
            <a:t>สารบัญ</a:t>
          </a:r>
          <a:endParaRPr lang="th-TH" sz="2000" kern="1200" dirty="0"/>
        </a:p>
      </dsp:txBody>
      <dsp:txXfrm rot="-5400000">
        <a:off x="1" y="323166"/>
        <a:ext cx="646331" cy="276999"/>
      </dsp:txXfrm>
    </dsp:sp>
    <dsp:sp modelId="{F9740F66-0462-4225-B591-E4A5AF230F4F}">
      <dsp:nvSpPr>
        <dsp:cNvPr id="0" name=""/>
        <dsp:cNvSpPr/>
      </dsp:nvSpPr>
      <dsp:spPr>
        <a:xfrm rot="5400000">
          <a:off x="2021012" y="-1374681"/>
          <a:ext cx="600164" cy="33495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800" b="0" i="1" kern="1200" dirty="0" smtClean="0">
              <a:solidFill>
                <a:schemeClr val="accent1">
                  <a:lumMod val="75000"/>
                </a:schemeClr>
              </a:solidFill>
              <a:latin typeface="TH SarabunIT๙" pitchFamily="34" charset="-34"/>
              <a:cs typeface="TH SarabunIT๙" pitchFamily="34" charset="-34"/>
            </a:rPr>
            <a:t>เก็บกวาดทั้งจังหวัด		      หน้า 2</a:t>
          </a:r>
          <a:endParaRPr lang="th-TH" sz="1800" b="0" i="1" kern="1200" dirty="0">
            <a:solidFill>
              <a:schemeClr val="accent1">
                <a:lumMod val="75000"/>
              </a:schemeClr>
            </a:solidFill>
            <a:latin typeface="TH SarabunIT๙" pitchFamily="34" charset="-34"/>
            <a:cs typeface="TH SarabunIT๙" pitchFamily="34" charset="-34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800" b="0" i="1" kern="1200" dirty="0" smtClean="0">
              <a:solidFill>
                <a:schemeClr val="accent1">
                  <a:lumMod val="75000"/>
                </a:schemeClr>
              </a:solidFill>
              <a:latin typeface="TH SarabunIT๙" pitchFamily="34" charset="-34"/>
              <a:cs typeface="TH SarabunIT๙" pitchFamily="34" charset="-34"/>
            </a:rPr>
            <a:t>ประชุมคณะกรรมการช่วยเหลือประชาชน  หน้า 2                     </a:t>
          </a:r>
          <a:endParaRPr lang="th-TH" sz="1800" kern="1200" dirty="0"/>
        </a:p>
      </dsp:txBody>
      <dsp:txXfrm rot="-5400000">
        <a:off x="646330" y="29299"/>
        <a:ext cx="3320230" cy="5415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6F475B-BE9D-469D-9A65-8E38E702B70B}">
      <dsp:nvSpPr>
        <dsp:cNvPr id="0" name=""/>
        <dsp:cNvSpPr/>
      </dsp:nvSpPr>
      <dsp:spPr>
        <a:xfrm rot="5400000">
          <a:off x="-138131" y="138499"/>
          <a:ext cx="923330" cy="64633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kern="1200" dirty="0" smtClean="0"/>
            <a:t>สารบัญ</a:t>
          </a:r>
          <a:endParaRPr lang="th-TH" sz="2000" kern="1200" dirty="0"/>
        </a:p>
      </dsp:txBody>
      <dsp:txXfrm rot="-5400000">
        <a:off x="369" y="323166"/>
        <a:ext cx="646331" cy="276999"/>
      </dsp:txXfrm>
    </dsp:sp>
    <dsp:sp modelId="{F9740F66-0462-4225-B591-E4A5AF230F4F}">
      <dsp:nvSpPr>
        <dsp:cNvPr id="0" name=""/>
        <dsp:cNvSpPr/>
      </dsp:nvSpPr>
      <dsp:spPr>
        <a:xfrm rot="5400000">
          <a:off x="2021749" y="-1338469"/>
          <a:ext cx="600164" cy="33480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800" b="0" i="1" kern="1200" dirty="0" smtClean="0">
              <a:solidFill>
                <a:schemeClr val="accent1">
                  <a:lumMod val="75000"/>
                </a:schemeClr>
              </a:solidFill>
              <a:latin typeface="TH SarabunIT๙" pitchFamily="34" charset="-34"/>
              <a:cs typeface="TH SarabunIT๙" pitchFamily="34" charset="-34"/>
            </a:rPr>
            <a:t>กิจกรรมวิ่งด้วยใจ ให้ด้วยรัก                   หน้า 2</a:t>
          </a:r>
          <a:endParaRPr lang="th-TH" sz="1800" b="0" i="1" kern="1200" dirty="0">
            <a:solidFill>
              <a:schemeClr val="accent1">
                <a:lumMod val="75000"/>
              </a:schemeClr>
            </a:solidFill>
            <a:latin typeface="TH SarabunIT๙" pitchFamily="34" charset="-34"/>
            <a:cs typeface="TH SarabunIT๙" pitchFamily="34" charset="-34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800" b="0" i="1" kern="1200" dirty="0" smtClean="0">
              <a:solidFill>
                <a:schemeClr val="accent1">
                  <a:lumMod val="75000"/>
                </a:schemeClr>
              </a:solidFill>
              <a:latin typeface="TH SarabunIT๙" pitchFamily="34" charset="-34"/>
              <a:cs typeface="TH SarabunIT๙" pitchFamily="34" charset="-34"/>
            </a:rPr>
            <a:t>แจกถุงยังชีพ กรณีโควิด – 19                หน้า 2                     </a:t>
          </a:r>
          <a:endParaRPr lang="th-TH" sz="1800" kern="1200" dirty="0"/>
        </a:p>
      </dsp:txBody>
      <dsp:txXfrm rot="-5400000">
        <a:off x="647804" y="64774"/>
        <a:ext cx="3318756" cy="541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รูปแบบอิสระ 6"/>
          <p:cNvSpPr>
            <a:spLocks/>
          </p:cNvSpPr>
          <p:nvPr/>
        </p:nvSpPr>
        <p:spPr bwMode="auto">
          <a:xfrm>
            <a:off x="0" y="6336168"/>
            <a:ext cx="6858000" cy="281728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รูปแบบอิสระ 7"/>
          <p:cNvSpPr>
            <a:spLocks/>
          </p:cNvSpPr>
          <p:nvPr/>
        </p:nvSpPr>
        <p:spPr bwMode="auto">
          <a:xfrm>
            <a:off x="4579144" y="0"/>
            <a:ext cx="2278856" cy="9144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ชื่อเรื่อง 8"/>
          <p:cNvSpPr>
            <a:spLocks noGrp="1"/>
          </p:cNvSpPr>
          <p:nvPr>
            <p:ph type="ctrTitle"/>
          </p:nvPr>
        </p:nvSpPr>
        <p:spPr>
          <a:xfrm>
            <a:off x="321798" y="4450080"/>
            <a:ext cx="4860036" cy="306832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7" name="ชื่อเรื่องรอง 16"/>
          <p:cNvSpPr>
            <a:spLocks noGrp="1"/>
          </p:cNvSpPr>
          <p:nvPr>
            <p:ph type="subTitle" idx="1"/>
          </p:nvPr>
        </p:nvSpPr>
        <p:spPr>
          <a:xfrm>
            <a:off x="324788" y="2059749"/>
            <a:ext cx="4860036" cy="23368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30" name="ตัวแทนวันที่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607CE-D85B-44BA-B7DF-D8BB30B95EC3}" type="datetimeFigureOut">
              <a:rPr lang="th-TH" smtClean="0"/>
              <a:t>10/07/63</a:t>
            </a:fld>
            <a:endParaRPr lang="th-TH"/>
          </a:p>
        </p:txBody>
      </p:sp>
      <p:sp>
        <p:nvSpPr>
          <p:cNvPr id="19" name="ตัวแทนท้ายกระดา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27" name="ตัวแทนหมายเลขภาพนิ่ง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9F1A7-5E21-4195-901F-13608CC679BF}" type="slidenum">
              <a:rPr lang="th-TH" smtClean="0"/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607CE-D85B-44BA-B7DF-D8BB30B95EC3}" type="datetimeFigureOut">
              <a:rPr lang="th-TH" smtClean="0"/>
              <a:t>10/07/63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9F1A7-5E21-4195-901F-13608CC679BF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607CE-D85B-44BA-B7DF-D8BB30B95EC3}" type="datetimeFigureOut">
              <a:rPr lang="th-TH" smtClean="0"/>
              <a:t>10/07/63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9F1A7-5E21-4195-901F-13608CC679BF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607CE-D85B-44BA-B7DF-D8BB30B95EC3}" type="datetimeFigureOut">
              <a:rPr lang="th-TH" smtClean="0"/>
              <a:t>10/07/63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9F1A7-5E21-4195-901F-13608CC679BF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รูปแบบอิสระ 6"/>
          <p:cNvSpPr>
            <a:spLocks/>
          </p:cNvSpPr>
          <p:nvPr/>
        </p:nvSpPr>
        <p:spPr bwMode="auto">
          <a:xfrm>
            <a:off x="0" y="6336168"/>
            <a:ext cx="6858000" cy="281728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รูปแบบอิสระ 8"/>
          <p:cNvSpPr>
            <a:spLocks/>
          </p:cNvSpPr>
          <p:nvPr/>
        </p:nvSpPr>
        <p:spPr bwMode="auto">
          <a:xfrm>
            <a:off x="4579144" y="0"/>
            <a:ext cx="2278856" cy="9144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14350" y="4778450"/>
            <a:ext cx="4972050" cy="2435151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514350" y="3314400"/>
            <a:ext cx="4972050" cy="1422251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607CE-D85B-44BA-B7DF-D8BB30B95EC3}" type="datetimeFigureOut">
              <a:rPr lang="th-TH" smtClean="0"/>
              <a:t>10/07/63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9F1A7-5E21-4195-901F-13608CC679BF}" type="slidenum">
              <a:rPr lang="th-TH" smtClean="0"/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5600700" cy="1524000"/>
          </a:xfrm>
        </p:spPr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2743200" cy="6034617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200400" y="2133601"/>
            <a:ext cx="2743200" cy="6034617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607CE-D85B-44BA-B7DF-D8BB30B95EC3}" type="datetimeFigureOut">
              <a:rPr lang="th-TH" smtClean="0"/>
              <a:t>10/07/63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9F1A7-5E21-4195-901F-13608CC679BF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6172200" cy="1524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42900" y="7315200"/>
            <a:ext cx="3030141" cy="11176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3"/>
          </p:nvPr>
        </p:nvSpPr>
        <p:spPr>
          <a:xfrm>
            <a:off x="3483769" y="7315200"/>
            <a:ext cx="3031331" cy="11176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เนื้อหา 4"/>
          <p:cNvSpPr>
            <a:spLocks noGrp="1"/>
          </p:cNvSpPr>
          <p:nvPr>
            <p:ph sz="quarter" idx="2"/>
          </p:nvPr>
        </p:nvSpPr>
        <p:spPr>
          <a:xfrm>
            <a:off x="342900" y="2022550"/>
            <a:ext cx="3030141" cy="52556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3483769" y="2022550"/>
            <a:ext cx="3031331" cy="52556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607CE-D85B-44BA-B7DF-D8BB30B95EC3}" type="datetimeFigureOut">
              <a:rPr lang="th-TH" smtClean="0"/>
              <a:t>10/07/63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9F1A7-5E21-4195-901F-13608CC679BF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5602986" cy="1524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607CE-D85B-44BA-B7DF-D8BB30B95EC3}" type="datetimeFigureOut">
              <a:rPr lang="th-TH" smtClean="0"/>
              <a:t>10/07/63</a:t>
            </a:fld>
            <a:endParaRPr lang="th-TH"/>
          </a:p>
        </p:txBody>
      </p:sp>
      <p:sp>
        <p:nvSpPr>
          <p:cNvPr id="8" name="ตัวแทนหมายเลขภาพนิ่ง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59F1A7-5E21-4195-901F-13608CC679BF}" type="slidenum">
              <a:rPr lang="th-TH" smtClean="0"/>
              <a:t>‹#›</a:t>
            </a:fld>
            <a:endParaRPr lang="th-TH"/>
          </a:p>
        </p:txBody>
      </p:sp>
      <p:sp>
        <p:nvSpPr>
          <p:cNvPr id="9" name="ตัวแทนท้ายกระดาษ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607CE-D85B-44BA-B7DF-D8BB30B95EC3}" type="datetimeFigureOut">
              <a:rPr lang="th-TH" smtClean="0"/>
              <a:t>10/07/63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9F1A7-5E21-4195-901F-13608CC679BF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42900" y="1580704"/>
            <a:ext cx="2400300" cy="973667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2"/>
          </p:nvPr>
        </p:nvSpPr>
        <p:spPr>
          <a:xfrm>
            <a:off x="342900" y="285899"/>
            <a:ext cx="2057400" cy="12192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1"/>
          </p:nvPr>
        </p:nvSpPr>
        <p:spPr>
          <a:xfrm>
            <a:off x="342900" y="2641600"/>
            <a:ext cx="5314950" cy="508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607CE-D85B-44BA-B7DF-D8BB30B95EC3}" type="datetimeFigureOut">
              <a:rPr lang="th-TH" smtClean="0"/>
              <a:t>10/07/63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6117336" y="8562753"/>
            <a:ext cx="571500" cy="486833"/>
          </a:xfrm>
        </p:spPr>
        <p:txBody>
          <a:bodyPr/>
          <a:lstStyle/>
          <a:p>
            <a:fld id="{FD59F1A7-5E21-4195-901F-13608CC679BF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167549" y="2274279"/>
            <a:ext cx="2290401" cy="1671744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799221" y="1359876"/>
            <a:ext cx="3086100" cy="54864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167550" y="3998354"/>
            <a:ext cx="2290400" cy="3551309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>
          <a:xfrm>
            <a:off x="342900" y="8562753"/>
            <a:ext cx="1600200" cy="486833"/>
          </a:xfrm>
        </p:spPr>
        <p:txBody>
          <a:bodyPr/>
          <a:lstStyle/>
          <a:p>
            <a:fld id="{3A8607CE-D85B-44BA-B7DF-D8BB30B95EC3}" type="datetimeFigureOut">
              <a:rPr lang="th-TH" smtClean="0"/>
              <a:t>10/07/63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9F1A7-5E21-4195-901F-13608CC679BF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รูปแบบอิสระ 11"/>
          <p:cNvSpPr>
            <a:spLocks/>
          </p:cNvSpPr>
          <p:nvPr/>
        </p:nvSpPr>
        <p:spPr bwMode="auto">
          <a:xfrm>
            <a:off x="0" y="6336168"/>
            <a:ext cx="6858000" cy="281728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รูปแบบอิสระ 15"/>
          <p:cNvSpPr>
            <a:spLocks/>
          </p:cNvSpPr>
          <p:nvPr/>
        </p:nvSpPr>
        <p:spPr bwMode="auto">
          <a:xfrm>
            <a:off x="5486400" y="0"/>
            <a:ext cx="1371600" cy="9144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ตัวแทนชื่อเรื่อง 8"/>
          <p:cNvSpPr>
            <a:spLocks noGrp="1"/>
          </p:cNvSpPr>
          <p:nvPr>
            <p:ph type="title"/>
          </p:nvPr>
        </p:nvSpPr>
        <p:spPr>
          <a:xfrm>
            <a:off x="342900" y="366184"/>
            <a:ext cx="5600700" cy="1524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0" name="ตัวแทนข้อความ 29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5600700" cy="603461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0" name="ตัวแทนวันที่ 9"/>
          <p:cNvSpPr>
            <a:spLocks noGrp="1"/>
          </p:cNvSpPr>
          <p:nvPr>
            <p:ph type="dt" sz="half" idx="2"/>
          </p:nvPr>
        </p:nvSpPr>
        <p:spPr>
          <a:xfrm>
            <a:off x="342900" y="8562753"/>
            <a:ext cx="1600200" cy="486833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A8607CE-D85B-44BA-B7DF-D8BB30B95EC3}" type="datetimeFigureOut">
              <a:rPr lang="th-TH" smtClean="0"/>
              <a:t>10/07/63</a:t>
            </a:fld>
            <a:endParaRPr lang="th-TH"/>
          </a:p>
        </p:txBody>
      </p:sp>
      <p:sp>
        <p:nvSpPr>
          <p:cNvPr id="22" name="ตัวแทนท้ายกระดาษ 21"/>
          <p:cNvSpPr>
            <a:spLocks noGrp="1"/>
          </p:cNvSpPr>
          <p:nvPr>
            <p:ph type="ftr" sz="quarter" idx="3"/>
          </p:nvPr>
        </p:nvSpPr>
        <p:spPr>
          <a:xfrm>
            <a:off x="2343150" y="8562753"/>
            <a:ext cx="2171700" cy="486833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18" name="ตัวแทนหมายเลขภาพนิ่ง 17"/>
          <p:cNvSpPr>
            <a:spLocks noGrp="1"/>
          </p:cNvSpPr>
          <p:nvPr>
            <p:ph type="sldNum" sz="quarter" idx="4"/>
          </p:nvPr>
        </p:nvSpPr>
        <p:spPr>
          <a:xfrm>
            <a:off x="6115050" y="8562753"/>
            <a:ext cx="5715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D59F1A7-5E21-4195-901F-13608CC679BF}" type="slidenum">
              <a:rPr lang="th-TH" smtClean="0"/>
              <a:t>‹#›</a:t>
            </a:fld>
            <a:endParaRPr lang="th-TH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3" Type="http://schemas.microsoft.com/office/2007/relationships/hdphoto" Target="../media/hdphoto1.wdp"/><Relationship Id="rId21" Type="http://schemas.openxmlformats.org/officeDocument/2006/relationships/hyperlink" Target="mailto:E-mail.Maungkhong11@Hotmail.com" TargetMode="External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" Type="http://schemas.openxmlformats.org/officeDocument/2006/relationships/image" Target="../media/image1.jpeg"/><Relationship Id="rId16" Type="http://schemas.openxmlformats.org/officeDocument/2006/relationships/diagramQuickStyle" Target="../diagrams/quickStyle3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5" Type="http://schemas.openxmlformats.org/officeDocument/2006/relationships/diagramLayout" Target="../diagrams/layout3.xml"/><Relationship Id="rId23" Type="http://schemas.openxmlformats.org/officeDocument/2006/relationships/image" Target="../media/image3.jpeg"/><Relationship Id="rId10" Type="http://schemas.openxmlformats.org/officeDocument/2006/relationships/diagramLayout" Target="../diagrams/layout2.xml"/><Relationship Id="rId19" Type="http://schemas.openxmlformats.org/officeDocument/2006/relationships/audio" Target="../media/audio1.wav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Relationship Id="rId22" Type="http://schemas.openxmlformats.org/officeDocument/2006/relationships/hyperlink" Target="http://www.khongcity.go.th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5" Type="http://schemas.openxmlformats.org/officeDocument/2006/relationships/image" Target="../media/image2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Relationship Id="rId1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ลูกศรขวา 13"/>
          <p:cNvSpPr/>
          <p:nvPr/>
        </p:nvSpPr>
        <p:spPr>
          <a:xfrm>
            <a:off x="44624" y="3995936"/>
            <a:ext cx="2513365" cy="13681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484784" y="1"/>
            <a:ext cx="5373216" cy="1619671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tIns="144000" bIns="72000" anchor="t" anchorCtr="0"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31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th-TH" sz="31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th-TH" sz="31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องค์การบริหารส่วนตำบลเมืองคง</a:t>
            </a:r>
            <a:br>
              <a:rPr lang="th-TH" sz="31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th-TH" sz="31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อำเภอคง จังหวัดนครราชสีมา</a:t>
            </a:r>
            <a:endParaRPr lang="th-TH" sz="44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65" y="1"/>
            <a:ext cx="1492949" cy="1835696"/>
          </a:xfrm>
          <a:prstGeom prst="rect">
            <a:avLst/>
          </a:prstGeom>
          <a:effectLst/>
          <a:scene3d>
            <a:camera prst="orthographicFront"/>
            <a:lightRig rig="soft" dir="t"/>
          </a:scene3d>
          <a:sp3d prstMaterial="dkEdge"/>
        </p:spPr>
      </p:pic>
      <p:graphicFrame>
        <p:nvGraphicFramePr>
          <p:cNvPr id="22" name="ไดอะแกรม 21"/>
          <p:cNvGraphicFramePr/>
          <p:nvPr>
            <p:extLst>
              <p:ext uri="{D42A27DB-BD31-4B8C-83A1-F6EECF244321}">
                <p14:modId xmlns:p14="http://schemas.microsoft.com/office/powerpoint/2010/main" val="1579028044"/>
              </p:ext>
            </p:extLst>
          </p:nvPr>
        </p:nvGraphicFramePr>
        <p:xfrm>
          <a:off x="1667881" y="1619672"/>
          <a:ext cx="3995859" cy="923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2008" y="1907704"/>
            <a:ext cx="148478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dirty="0" smtClean="0"/>
              <a:t>จดหมายข่าว อบต.</a:t>
            </a:r>
          </a:p>
          <a:p>
            <a:pPr algn="ctr"/>
            <a:r>
              <a:rPr lang="th-TH" sz="2000" dirty="0" smtClean="0"/>
              <a:t>จัดทำโดย</a:t>
            </a:r>
          </a:p>
          <a:p>
            <a:pPr algn="ctr"/>
            <a:r>
              <a:rPr lang="th-TH" sz="2000" dirty="0" smtClean="0"/>
              <a:t>งานประชาสัมพันธ์</a:t>
            </a:r>
          </a:p>
          <a:p>
            <a:pPr algn="ctr"/>
            <a:r>
              <a:rPr lang="th-TH" sz="2000" dirty="0" smtClean="0"/>
              <a:t>สำนักงานปลัด</a:t>
            </a:r>
          </a:p>
          <a:p>
            <a:pPr algn="ctr"/>
            <a:r>
              <a:rPr lang="th-TH" sz="2000" dirty="0" smtClean="0"/>
              <a:t>อบต.เมืองคง</a:t>
            </a:r>
          </a:p>
          <a:p>
            <a:pPr algn="ctr"/>
            <a:r>
              <a:rPr lang="th-TH" sz="1800" dirty="0" smtClean="0"/>
              <a:t>โทร 044-459262</a:t>
            </a:r>
          </a:p>
          <a:p>
            <a:endParaRPr lang="th-TH" dirty="0" smtClean="0"/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1268760" y="-108520"/>
            <a:ext cx="28664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จดหมายข่าว</a:t>
            </a:r>
            <a:endParaRPr lang="th-TH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สี่เหลี่ยมผืนผ้า 22"/>
          <p:cNvSpPr/>
          <p:nvPr/>
        </p:nvSpPr>
        <p:spPr>
          <a:xfrm>
            <a:off x="1988840" y="1663226"/>
            <a:ext cx="5328592" cy="584775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graphicFrame>
        <p:nvGraphicFramePr>
          <p:cNvPr id="31" name="ไดอะแกรม 30"/>
          <p:cNvGraphicFramePr/>
          <p:nvPr>
            <p:extLst>
              <p:ext uri="{D42A27DB-BD31-4B8C-83A1-F6EECF244321}">
                <p14:modId xmlns:p14="http://schemas.microsoft.com/office/powerpoint/2010/main" val="1278172883"/>
              </p:ext>
            </p:extLst>
          </p:nvPr>
        </p:nvGraphicFramePr>
        <p:xfrm>
          <a:off x="1665389" y="2339752"/>
          <a:ext cx="3995859" cy="923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20" name="ไดอะแกรม 19"/>
          <p:cNvGraphicFramePr/>
          <p:nvPr>
            <p:extLst>
              <p:ext uri="{D42A27DB-BD31-4B8C-83A1-F6EECF244321}">
                <p14:modId xmlns:p14="http://schemas.microsoft.com/office/powerpoint/2010/main" val="1534710987"/>
              </p:ext>
            </p:extLst>
          </p:nvPr>
        </p:nvGraphicFramePr>
        <p:xfrm>
          <a:off x="1665389" y="3072606"/>
          <a:ext cx="3995859" cy="923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11" name="สี่เหลี่ยมผืนผ้า 10"/>
          <p:cNvSpPr/>
          <p:nvPr/>
        </p:nvSpPr>
        <p:spPr>
          <a:xfrm>
            <a:off x="-27384" y="4357717"/>
            <a:ext cx="236154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th-TH" sz="1800" b="1" cap="none" spc="0" dirty="0" smtClean="0">
                <a:ln/>
                <a:solidFill>
                  <a:schemeClr val="tx1">
                    <a:lumMod val="95000"/>
                  </a:schemeClr>
                </a:solidFill>
                <a:effectLst/>
              </a:rPr>
              <a:t>กำหนดการจ่ายเบี้ยยังชีพ</a:t>
            </a:r>
          </a:p>
          <a:p>
            <a:pPr algn="ctr"/>
            <a:r>
              <a:rPr lang="th-TH" sz="1800" b="1" cap="none" spc="0" dirty="0" smtClean="0">
                <a:ln/>
                <a:solidFill>
                  <a:schemeClr val="tx1">
                    <a:lumMod val="95000"/>
                  </a:schemeClr>
                </a:solidFill>
                <a:effectLst/>
              </a:rPr>
              <a:t>เดือน เมษายน – มิถุนายน 2563</a:t>
            </a:r>
            <a:endParaRPr lang="th-TH" sz="1800" b="1" cap="none" spc="0" dirty="0">
              <a:ln/>
              <a:solidFill>
                <a:schemeClr val="tx1">
                  <a:lumMod val="95000"/>
                </a:schemeClr>
              </a:solidFill>
              <a:effectLst/>
            </a:endParaRPr>
          </a:p>
        </p:txBody>
      </p:sp>
      <p:sp>
        <p:nvSpPr>
          <p:cNvPr id="21" name="ตัดมุมสี่เหลี่ยมผืนผ้าหนึ่งมุม 20"/>
          <p:cNvSpPr/>
          <p:nvPr/>
        </p:nvSpPr>
        <p:spPr>
          <a:xfrm>
            <a:off x="2557989" y="3923928"/>
            <a:ext cx="4183379" cy="293433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TextBox 23"/>
          <p:cNvSpPr txBox="1"/>
          <p:nvPr/>
        </p:nvSpPr>
        <p:spPr>
          <a:xfrm>
            <a:off x="2702005" y="3995936"/>
            <a:ext cx="382333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 smtClean="0">
                <a:latin typeface="Angsana New" pitchFamily="18" charset="-34"/>
                <a:cs typeface="Angsana New" pitchFamily="18" charset="-34"/>
              </a:rPr>
              <a:t>เดือน เมษายน 2563    กำหนดจ่ายเบี้ยยังชีพ วันพุธที่ 8      เมษายน 2563</a:t>
            </a:r>
          </a:p>
          <a:p>
            <a:r>
              <a:rPr lang="th-TH" sz="1800" dirty="0" smtClean="0">
                <a:latin typeface="Angsana New" pitchFamily="18" charset="-34"/>
                <a:cs typeface="Angsana New" pitchFamily="18" charset="-34"/>
              </a:rPr>
              <a:t>เดือน พฤษภาคม 2563 กำหนดจ่ายเบี้ยยังชีพ วันศุกร์ที่ 8 พฤษภาคม 2563</a:t>
            </a:r>
          </a:p>
          <a:p>
            <a:r>
              <a:rPr lang="th-TH" sz="1800" dirty="0" smtClean="0">
                <a:latin typeface="Angsana New" pitchFamily="18" charset="-34"/>
                <a:cs typeface="Angsana New" pitchFamily="18" charset="-34"/>
              </a:rPr>
              <a:t>เดือน มิถุนายน 2563   กำหนดจ่ายเบี้ยยังชีพ วันจันทร์ที่ 8 มิถุนายน 2563</a:t>
            </a:r>
          </a:p>
          <a:p>
            <a:r>
              <a:rPr lang="th-TH" sz="1800" dirty="0" smtClean="0">
                <a:latin typeface="Angsana New" pitchFamily="18" charset="-34"/>
                <a:cs typeface="Angsana New" pitchFamily="18" charset="-34"/>
              </a:rPr>
              <a:t>*** หากไม่สามารถมารับเงินเบี้ยยังชีพฯ ด้วยตนเองให้มอบอำนาจเป็นลายลักษณ์อักษรให้ผู้อื่นมารับเบี้ยยังชีพแทน หรือมารับที่งานพัฒนาชุมชน อบต.เมืองคง </a:t>
            </a:r>
          </a:p>
          <a:p>
            <a:r>
              <a:rPr lang="th-TH" sz="1800" dirty="0" smtClean="0">
                <a:latin typeface="Angsana New" pitchFamily="18" charset="-34"/>
                <a:cs typeface="Angsana New" pitchFamily="18" charset="-34"/>
              </a:rPr>
              <a:t>      หลังจากทุกวันที่ 10 ของทุกเดือน ในวันและเวลาราชการ</a:t>
            </a:r>
          </a:p>
        </p:txBody>
      </p:sp>
      <p:sp>
        <p:nvSpPr>
          <p:cNvPr id="28" name="ปุ่มปฏิบัติการ: เสียง 27">
            <a:hlinkClick r:id="" action="ppaction://noaction" highlightClick="1">
              <a:snd r:embed="rId19" name="applause.wav"/>
            </a:hlinkClick>
          </p:cNvPr>
          <p:cNvSpPr/>
          <p:nvPr/>
        </p:nvSpPr>
        <p:spPr>
          <a:xfrm>
            <a:off x="2564904" y="6516216"/>
            <a:ext cx="294947" cy="270034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9" name="TextBox 28"/>
          <p:cNvSpPr txBox="1"/>
          <p:nvPr/>
        </p:nvSpPr>
        <p:spPr>
          <a:xfrm>
            <a:off x="18011" y="6119008"/>
            <a:ext cx="2304256" cy="147732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th-TH" sz="1800" b="1" dirty="0" smtClean="0">
              <a:latin typeface="Angsana New" pitchFamily="18" charset="-34"/>
              <a:cs typeface="Angsana New" pitchFamily="18" charset="-34"/>
            </a:endParaRPr>
          </a:p>
          <a:p>
            <a:pPr algn="ctr"/>
            <a:r>
              <a:rPr lang="th-TH" sz="1800" dirty="0" smtClean="0">
                <a:latin typeface="Angsana New" pitchFamily="18" charset="-34"/>
                <a:cs typeface="Angsana New" pitchFamily="18" charset="-34"/>
              </a:rPr>
              <a:t>องค์การบริหารส่วนตำบลเมืองคง .</a:t>
            </a:r>
          </a:p>
          <a:p>
            <a:pPr algn="ctr"/>
            <a:r>
              <a:rPr lang="th-TH" sz="1800" dirty="0" smtClean="0">
                <a:latin typeface="Angsana New" pitchFamily="18" charset="-34"/>
                <a:cs typeface="Angsana New" pitchFamily="18" charset="-34"/>
              </a:rPr>
              <a:t>หมู่ที่ 18 ต.เมืองคง อ.คง</a:t>
            </a:r>
          </a:p>
          <a:p>
            <a:pPr algn="ctr"/>
            <a:r>
              <a:rPr lang="th-TH" sz="1800" dirty="0" smtClean="0">
                <a:latin typeface="Angsana New" pitchFamily="18" charset="-34"/>
                <a:cs typeface="Angsana New" pitchFamily="18" charset="-34"/>
              </a:rPr>
              <a:t> จ.นครราชสีมา 30260</a:t>
            </a:r>
          </a:p>
          <a:p>
            <a:pPr algn="ctr"/>
            <a:r>
              <a:rPr lang="th-TH" sz="1800" dirty="0" smtClean="0">
                <a:latin typeface="Angsana New" pitchFamily="18" charset="-34"/>
                <a:cs typeface="Angsana New" pitchFamily="18" charset="-34"/>
              </a:rPr>
              <a:t>โทร 044-469262</a:t>
            </a:r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213868" y="6146884"/>
            <a:ext cx="18790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ส่งเรื่องร้องเรียน – ร้องทุกข์</a:t>
            </a:r>
            <a:endParaRPr lang="th-TH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4" name="รูปภาพ 3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" y="5029478"/>
            <a:ext cx="1245177" cy="108953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342900" y="8244408"/>
            <a:ext cx="6182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h-TH" dirty="0"/>
          </a:p>
        </p:txBody>
      </p:sp>
      <p:sp>
        <p:nvSpPr>
          <p:cNvPr id="36" name="TextBox 35"/>
          <p:cNvSpPr txBox="1"/>
          <p:nvPr/>
        </p:nvSpPr>
        <p:spPr>
          <a:xfrm>
            <a:off x="72008" y="8113166"/>
            <a:ext cx="6785992" cy="92333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1800" dirty="0" smtClean="0">
                <a:latin typeface="Angsana New" pitchFamily="18" charset="-34"/>
                <a:cs typeface="Angsana New" pitchFamily="18" charset="-34"/>
              </a:rPr>
              <a:t>องค์การบริหารส่วนตำบลเมืองคง หมู่ที่ 18 ตำบลเมืองคง อำเภอคง จังหวัดนครราชสีมา 30260                    โทร 044-469262 โทรสาร 044-469262 ต่อ 1</a:t>
            </a:r>
          </a:p>
          <a:p>
            <a:pPr algn="ctr"/>
            <a:r>
              <a:rPr lang="en-US" sz="18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  <a:hlinkClick r:id="rId21"/>
              </a:rPr>
              <a:t>E-mail.Maungkhong11@Hotmail.com</a:t>
            </a:r>
            <a:r>
              <a:rPr lang="en-US" sz="18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 </a:t>
            </a:r>
            <a:r>
              <a:rPr lang="en-US" sz="18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  <a:hlinkClick r:id="rId22"/>
              </a:rPr>
              <a:t>www.khongcity.go.th</a:t>
            </a:r>
            <a:r>
              <a:rPr lang="en-US" sz="18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18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1800" dirty="0" smtClean="0">
                <a:latin typeface="Angsana New" pitchFamily="18" charset="-34"/>
                <a:cs typeface="Angsana New" pitchFamily="18" charset="-34"/>
              </a:rPr>
              <a:t>อบต.เมืองคง อ.คง จ.นครราชสีมา</a:t>
            </a:r>
            <a:endParaRPr lang="th-TH" sz="18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37" name="รูปภาพ 36"/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07"/>
          <a:stretch/>
        </p:blipFill>
        <p:spPr>
          <a:xfrm>
            <a:off x="4221088" y="8767627"/>
            <a:ext cx="156963" cy="15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4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88639" y="3563888"/>
            <a:ext cx="6380267" cy="1286272"/>
          </a:xfrm>
        </p:spPr>
        <p:txBody>
          <a:bodyPr>
            <a:normAutofit/>
          </a:bodyPr>
          <a:lstStyle/>
          <a:p>
            <a:pPr algn="thaiDist"/>
            <a:r>
              <a:rPr lang="th-TH" sz="1900" dirty="0" smtClean="0">
                <a:latin typeface="TH SarabunIT๙" pitchFamily="34" charset="-34"/>
                <a:cs typeface="TH SarabunIT๙" pitchFamily="34" charset="-34"/>
              </a:rPr>
              <a:t>          นายสายัณห์ ม่านกลาง นายกองค์การบริหารส่วนตำบลเมืองคง พร้อมด้วยพนักงานส่วนตำบล พนักงานจ้าง ร่วมกันเก็บขยะและทำความความสะอาด บริเวณ ถนนเมืองคง – บ้านเหลื่อมและหน้าองค์การบริหารส่วนตำบลเมืองคง ตามโครงการ โคราชเมืองสะอาด เก็บกวาดทั้งจังหวัด</a:t>
            </a:r>
          </a:p>
          <a:p>
            <a:pPr algn="thaiDist"/>
            <a:endParaRPr lang="th-TH" dirty="0"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10" name="รูปภาพ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658" y="706086"/>
            <a:ext cx="2232248" cy="1441169"/>
          </a:xfrm>
          <a:prstGeom prst="rect">
            <a:avLst/>
          </a:prstGeom>
        </p:spPr>
      </p:pic>
      <p:pic>
        <p:nvPicPr>
          <p:cNvPr id="11" name="รูปภาพ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840" y="705266"/>
            <a:ext cx="2347818" cy="1441169"/>
          </a:xfrm>
          <a:prstGeom prst="rect">
            <a:avLst/>
          </a:prstGeom>
        </p:spPr>
      </p:pic>
      <p:pic>
        <p:nvPicPr>
          <p:cNvPr id="12" name="รูปภาพ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3" y="704740"/>
            <a:ext cx="2176885" cy="1441169"/>
          </a:xfrm>
          <a:prstGeom prst="rect">
            <a:avLst/>
          </a:prstGeom>
        </p:spPr>
      </p:pic>
      <p:pic>
        <p:nvPicPr>
          <p:cNvPr id="13" name="รูปภาพ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8" y="2123728"/>
            <a:ext cx="2149956" cy="1440477"/>
          </a:xfrm>
          <a:prstGeom prst="rect">
            <a:avLst/>
          </a:prstGeom>
        </p:spPr>
      </p:pic>
      <p:pic>
        <p:nvPicPr>
          <p:cNvPr id="14" name="รูปภาพ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640" y="2125074"/>
            <a:ext cx="2261266" cy="1439340"/>
          </a:xfrm>
          <a:prstGeom prst="rect">
            <a:avLst/>
          </a:prstGeom>
        </p:spPr>
      </p:pic>
      <p:pic>
        <p:nvPicPr>
          <p:cNvPr id="15" name="รูปภาพ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164" y="2125074"/>
            <a:ext cx="2146493" cy="1439340"/>
          </a:xfrm>
          <a:prstGeom prst="rect">
            <a:avLst/>
          </a:prstGeom>
        </p:spPr>
      </p:pic>
      <p:sp>
        <p:nvSpPr>
          <p:cNvPr id="17" name="สี่เหลี่ยมผืนผ้า 16"/>
          <p:cNvSpPr/>
          <p:nvPr/>
        </p:nvSpPr>
        <p:spPr>
          <a:xfrm>
            <a:off x="547762" y="69762"/>
            <a:ext cx="543129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th-TH" sz="3200" b="1" cap="none" spc="0" dirty="0" smtClean="0">
                <a:ln/>
                <a:solidFill>
                  <a:schemeClr val="accent3"/>
                </a:solidFill>
                <a:effectLst/>
              </a:rPr>
              <a:t>กิจกรรมโคราชเมืองสะอาด เก็บกวาดทั้งจังหวัด</a:t>
            </a:r>
            <a:endParaRPr lang="th-TH" sz="32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2" y="5220072"/>
            <a:ext cx="6452274" cy="2086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ชื่อเรื่องรอง 2"/>
          <p:cNvSpPr txBox="1">
            <a:spLocks/>
          </p:cNvSpPr>
          <p:nvPr/>
        </p:nvSpPr>
        <p:spPr>
          <a:xfrm>
            <a:off x="44624" y="7380312"/>
            <a:ext cx="6452274" cy="1344149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/>
            <a:r>
              <a:rPr lang="th-TH" sz="1900" dirty="0" smtClean="0">
                <a:latin typeface="TH SarabunIT๙" pitchFamily="34" charset="-34"/>
                <a:cs typeface="TH SarabunIT๙" pitchFamily="34" charset="-34"/>
              </a:rPr>
              <a:t>	เมื่อวันที่ 19 พฤษภาคม 2563 นายสายัณห์ ม่านกลาง นายกองค์การบริหารส่วนตำบลเมืองคง และคณะกรรมการช่วยเหลือประชาชนองค์การบริหารส่วนตำบลเมืองคง ประชุมพิจารณาให้ความช่วยเหลือด้านการส่งเสริมและพัฒนาคุณภาพชีวิตและด้านสาธารณภัย (กรณีเกิดโรคติดเชื้อไวรัสโคโรนา 2019) เพื่อขอแนวทางในการแก้ไขปัญหาความเดือดร้อนของประชาชน</a:t>
            </a:r>
          </a:p>
          <a:p>
            <a:pPr algn="thaiDist"/>
            <a:endParaRPr lang="th-TH" sz="1900" dirty="0" smtClean="0">
              <a:latin typeface="TH SarabunIT๙" pitchFamily="34" charset="-34"/>
              <a:cs typeface="TH SarabunIT๙" pitchFamily="34" charset="-34"/>
            </a:endParaRPr>
          </a:p>
          <a:p>
            <a:endParaRPr lang="th-TH" dirty="0"/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95404" y="4645749"/>
            <a:ext cx="666721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th-TH" sz="3200" b="1" cap="none" spc="0" dirty="0" smtClean="0">
                <a:ln/>
                <a:solidFill>
                  <a:schemeClr val="accent3"/>
                </a:solidFill>
                <a:effectLst/>
              </a:rPr>
              <a:t>ประชุมคณะกรรมการช่วยเหลือประชาชน (กรณีโควิด-19)</a:t>
            </a:r>
            <a:endParaRPr lang="th-TH" sz="32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-8165" y="8729107"/>
            <a:ext cx="68661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h-TH" sz="1600" i="1" dirty="0" smtClean="0"/>
              <a:t>// งานประชาสัมพันธ์ องค์การบริหารส่วนตำบลเมืองคง อำเภอคง จังหวัดนค</a:t>
            </a:r>
            <a:r>
              <a:rPr lang="th-TH" sz="1600" i="1" dirty="0"/>
              <a:t>ร</a:t>
            </a:r>
            <a:r>
              <a:rPr lang="th-TH" sz="1600" i="1" dirty="0" smtClean="0"/>
              <a:t>ราชสีมา</a:t>
            </a:r>
            <a:endParaRPr lang="th-TH" sz="1600" i="1" dirty="0"/>
          </a:p>
        </p:txBody>
      </p:sp>
    </p:spTree>
    <p:extLst>
      <p:ext uri="{BB962C8B-B14F-4D97-AF65-F5344CB8AC3E}">
        <p14:creationId xmlns:p14="http://schemas.microsoft.com/office/powerpoint/2010/main" val="408370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28920" y="3059832"/>
            <a:ext cx="6369544" cy="1467648"/>
          </a:xfrm>
        </p:spPr>
        <p:txBody>
          <a:bodyPr>
            <a:normAutofit/>
          </a:bodyPr>
          <a:lstStyle/>
          <a:p>
            <a:pPr algn="thaiDist"/>
            <a:r>
              <a:rPr lang="th-TH" dirty="0" smtClean="0"/>
              <a:t>      </a:t>
            </a:r>
            <a:r>
              <a:rPr lang="th-TH" sz="1900" dirty="0" smtClean="0">
                <a:latin typeface="TH SarabunIT๙" pitchFamily="34" charset="-34"/>
                <a:cs typeface="TH SarabunIT๙" pitchFamily="34" charset="-34"/>
              </a:rPr>
              <a:t>วันที่ 25 มิถุนายน 2563 กองสาธารณสุขและสิ่งแวดล้อม อบต.เมืองคง ร่วมกับ โรงพยาบาลคงและสาธารณสุขอำเภอคง ร่วมกิจกรรม วิ่งด้วยใจ ให้ด้วยรัก   วิ่ง</a:t>
            </a:r>
            <a:r>
              <a:rPr lang="th-TH" sz="1900" dirty="0">
                <a:latin typeface="TH SarabunIT๙" pitchFamily="34" charset="-34"/>
                <a:cs typeface="TH SarabunIT๙" pitchFamily="34" charset="-34"/>
              </a:rPr>
              <a:t>สร้างบุญ สร้างสุขภาพที่ดีห่างไกลทุกโรค</a:t>
            </a:r>
            <a:r>
              <a:rPr lang="th-TH" sz="1900" dirty="0" smtClean="0">
                <a:latin typeface="TH SarabunIT๙" pitchFamily="34" charset="-34"/>
                <a:cs typeface="TH SarabunIT๙" pitchFamily="34" charset="-34"/>
              </a:rPr>
              <a:t>ร้าย รวมระยะทาง 4.8 กิโลเมตร โดยมีนายพัลลภ สิงห์ทอง นายอำเภอคง เป็นประธานในการเปิดกิจกรรมดังกล่าว</a:t>
            </a:r>
            <a:endParaRPr lang="th-TH" sz="1900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711022" y="107504"/>
            <a:ext cx="325441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th-TH" sz="3200" b="1" dirty="0" smtClean="0">
                <a:ln/>
                <a:solidFill>
                  <a:schemeClr val="accent3"/>
                </a:solidFill>
              </a:rPr>
              <a:t>กิจกรรมวิ่งด้วยใจให้ด้วยรัก</a:t>
            </a:r>
            <a:endParaRPr lang="th-TH" sz="32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872" y="827584"/>
            <a:ext cx="1485288" cy="1114218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176" y="827584"/>
            <a:ext cx="1485288" cy="1114218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696" y="824118"/>
            <a:ext cx="1485288" cy="1114218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20" y="824118"/>
            <a:ext cx="1485288" cy="1114218"/>
          </a:xfrm>
          <a:prstGeom prst="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343" y="1949437"/>
            <a:ext cx="1466953" cy="1110395"/>
          </a:xfrm>
          <a:prstGeom prst="rect">
            <a:avLst/>
          </a:prstGeom>
        </p:spPr>
      </p:pic>
      <p:pic>
        <p:nvPicPr>
          <p:cNvPr id="11" name="รูปภาพ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872" y="1943453"/>
            <a:ext cx="1485288" cy="1110395"/>
          </a:xfrm>
          <a:prstGeom prst="rect">
            <a:avLst/>
          </a:prstGeom>
        </p:spPr>
      </p:pic>
      <p:pic>
        <p:nvPicPr>
          <p:cNvPr id="12" name="รูปภาพ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696" y="1937979"/>
            <a:ext cx="1485288" cy="1110752"/>
          </a:xfrm>
          <a:prstGeom prst="rect">
            <a:avLst/>
          </a:prstGeom>
        </p:spPr>
      </p:pic>
      <p:pic>
        <p:nvPicPr>
          <p:cNvPr id="13" name="รูปภาพ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18" y="1943096"/>
            <a:ext cx="1485290" cy="1110752"/>
          </a:xfrm>
          <a:prstGeom prst="rect">
            <a:avLst/>
          </a:prstGeom>
        </p:spPr>
      </p:pic>
      <p:sp>
        <p:nvSpPr>
          <p:cNvPr id="14" name="สี่เหลี่ยมผืนผ้า 13"/>
          <p:cNvSpPr/>
          <p:nvPr/>
        </p:nvSpPr>
        <p:spPr>
          <a:xfrm>
            <a:off x="416686" y="4429725"/>
            <a:ext cx="586250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th-TH" sz="3200" b="1" cap="none" spc="0" dirty="0" smtClean="0">
                <a:ln/>
                <a:solidFill>
                  <a:schemeClr val="accent3"/>
                </a:solidFill>
                <a:effectLst/>
              </a:rPr>
              <a:t>แจกถุงยังชีพ ช่วยเหลือประชาชน กรณีโควิด - 19</a:t>
            </a:r>
            <a:endParaRPr lang="th-TH" sz="32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15" name="รูปภาพ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410910" y="5133289"/>
            <a:ext cx="2042426" cy="946468"/>
          </a:xfrm>
          <a:prstGeom prst="rect">
            <a:avLst/>
          </a:prstGeom>
        </p:spPr>
      </p:pic>
      <p:pic>
        <p:nvPicPr>
          <p:cNvPr id="16" name="รูปภาพ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402016" y="6090747"/>
            <a:ext cx="2051318" cy="941980"/>
          </a:xfrm>
          <a:prstGeom prst="rect">
            <a:avLst/>
          </a:prstGeom>
        </p:spPr>
      </p:pic>
      <p:pic>
        <p:nvPicPr>
          <p:cNvPr id="17" name="รูปภาพ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2250670" y="5133289"/>
            <a:ext cx="2042426" cy="946468"/>
          </a:xfrm>
          <a:prstGeom prst="rect">
            <a:avLst/>
          </a:prstGeom>
        </p:spPr>
      </p:pic>
      <p:pic>
        <p:nvPicPr>
          <p:cNvPr id="18" name="รูปภาพ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16632" y="5133289"/>
            <a:ext cx="2042426" cy="946468"/>
          </a:xfrm>
          <a:prstGeom prst="rect">
            <a:avLst/>
          </a:prstGeom>
        </p:spPr>
      </p:pic>
      <p:pic>
        <p:nvPicPr>
          <p:cNvPr id="19" name="รูปภาพ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226" y="6084168"/>
            <a:ext cx="2045297" cy="936104"/>
          </a:xfrm>
          <a:prstGeom prst="rect">
            <a:avLst/>
          </a:prstGeom>
        </p:spPr>
      </p:pic>
      <p:pic>
        <p:nvPicPr>
          <p:cNvPr id="20" name="รูปภาพ 1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2" y="6084798"/>
            <a:ext cx="2052539" cy="94646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16632" y="7164288"/>
            <a:ext cx="6381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 smtClean="0">
                <a:latin typeface="TH SarabunIT๙" pitchFamily="34" charset="-34"/>
                <a:cs typeface="TH SarabunIT๙" pitchFamily="34" charset="-34"/>
              </a:rPr>
              <a:t>          เมื่อวันที่ 29 – 30 มิถุนายน 2563 นายสายัณห์  ม่านกลาง พร้อมด้วยคณะผู้บริหารพนักงานส่วนตำบล และพนักงานจ้าง อบต.เมืองคง ร่วมแจกถุงยังชีพเพื่อบรรเทาความเดือดร้อนกรณีเกิดโรคติดเชื้อไวรัสโคโรนา 2019 ทั้ง 18 หมู่บ้านรวม 576 ครัวเรือน</a:t>
            </a:r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-243408" y="8729107"/>
            <a:ext cx="68661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h-TH" sz="1600" i="1" dirty="0" smtClean="0"/>
              <a:t>// งานประชาสัมพันธ์ องค์การบริหารส่วนตำบลเมืองคง อำเภอคง จังหวัดนค</a:t>
            </a:r>
            <a:r>
              <a:rPr lang="th-TH" sz="1600" i="1" dirty="0"/>
              <a:t>ร</a:t>
            </a:r>
            <a:r>
              <a:rPr lang="th-TH" sz="1600" i="1" dirty="0" smtClean="0"/>
              <a:t>ราชสีมา</a:t>
            </a:r>
            <a:endParaRPr lang="th-TH" sz="1600" i="1" dirty="0"/>
          </a:p>
        </p:txBody>
      </p:sp>
    </p:spTree>
    <p:extLst>
      <p:ext uri="{BB962C8B-B14F-4D97-AF65-F5344CB8AC3E}">
        <p14:creationId xmlns:p14="http://schemas.microsoft.com/office/powerpoint/2010/main" val="118374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เทคนิค">
  <a:themeElements>
    <a:clrScheme name="กระดาษ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เทคนิค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เทคนิค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446</TotalTime>
  <Words>437</Words>
  <Application>Microsoft Office PowerPoint</Application>
  <PresentationFormat>นำเสนอทางหน้าจอ (4:3)</PresentationFormat>
  <Paragraphs>41</Paragraphs>
  <Slides>3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3</vt:i4>
      </vt:variant>
    </vt:vector>
  </HeadingPairs>
  <TitlesOfParts>
    <vt:vector size="4" baseType="lpstr">
      <vt:lpstr>เทคนิค</vt:lpstr>
      <vt:lpstr> องค์การบริหารส่วนตำบลเมืองคง  อำเภอคง จังหวัดนครราชสีมา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user</dc:creator>
  <cp:lastModifiedBy>Windows User</cp:lastModifiedBy>
  <cp:revision>25</cp:revision>
  <dcterms:created xsi:type="dcterms:W3CDTF">2020-07-08T04:47:20Z</dcterms:created>
  <dcterms:modified xsi:type="dcterms:W3CDTF">2020-07-10T09:54:27Z</dcterms:modified>
</cp:coreProperties>
</file>